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0000FF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210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48672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22073"/>
              </p:ext>
            </p:extLst>
          </p:nvPr>
        </p:nvGraphicFramePr>
        <p:xfrm>
          <a:off x="3529920" y="136261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แจ้งรายการที่ดินหรือสิ่งปลูกสร้าง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ภายในเดือนมกราคม 2566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ภายในเดือนมีนาคม 2566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ภายในเดือนเมษายน 2566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ชำระภาษีตามแบบแจ้งการประเมิน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ภายในเดือนมิถุนาย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สิงหาคม 2566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956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การแจ้งเตือนภาษีค้างชำระ                     </a:t>
                      </a:r>
                      <a:r>
                        <a:rPr lang="en-US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 </a:t>
                      </a:r>
                      <a:r>
                        <a:rPr lang="th-TH" sz="1500" b="1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ภายในเดือนกรกฎาคม 2566</a:t>
                      </a: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21901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มาชำระเกินวันที่กำหนดไว้ในหนังสือแจ้งเตือน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   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              </a:t>
                      </a:r>
                    </a:p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ระงับการทำนิติกรรมที่ดิน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317724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มีนาคม 2566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343126" y="6257016"/>
            <a:ext cx="8405338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งานจัดเก็บรายได้ กองคลัง  องค์การบริหารส่วนดำบลหนองหญ้าขาว </a:t>
            </a:r>
            <a:r>
              <a:rPr lang="th-TH" sz="16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 0-4408-1247 ต่อ 104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044222" y="-99392"/>
            <a:ext cx="6704242" cy="635314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องค์การบริหารส่วนตำบลหนองหญ้าขาว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229717" y="402613"/>
            <a:ext cx="4345381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ข่าวประชาสัมพันธ์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2566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676962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8" t="9314" r="8001" b="9314"/>
          <a:stretch/>
        </p:blipFill>
        <p:spPr>
          <a:xfrm>
            <a:off x="418545" y="48480"/>
            <a:ext cx="1625678" cy="1652328"/>
          </a:xfrm>
          <a:prstGeom prst="rect">
            <a:avLst/>
          </a:prstGeom>
        </p:spPr>
      </p:pic>
      <p:sp>
        <p:nvSpPr>
          <p:cNvPr id="18" name="สี่เหลี่ยมผืนผ้า 17">
            <a:extLst>
              <a:ext uri="{FF2B5EF4-FFF2-40B4-BE49-F238E27FC236}">
                <a16:creationId xmlns:a16="http://schemas.microsoft.com/office/drawing/2014/main" id="{69FDFF01-78A2-436C-91F9-845CB5B64AD1}"/>
              </a:ext>
            </a:extLst>
          </p:cNvPr>
          <p:cNvSpPr/>
          <p:nvPr/>
        </p:nvSpPr>
        <p:spPr>
          <a:xfrm>
            <a:off x="152821" y="5752960"/>
            <a:ext cx="2092008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สอบถามเพิ่มเติมได้ที่</a:t>
            </a:r>
            <a:endParaRPr lang="th-TH" sz="16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299</Words>
  <Application>Microsoft Office PowerPoint</Application>
  <PresentationFormat>นำเสนอทางหน้าจอ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Administrator</cp:lastModifiedBy>
  <cp:revision>92</cp:revision>
  <cp:lastPrinted>2023-02-01T04:13:26Z</cp:lastPrinted>
  <dcterms:created xsi:type="dcterms:W3CDTF">2020-10-22T06:21:09Z</dcterms:created>
  <dcterms:modified xsi:type="dcterms:W3CDTF">2023-02-01T04:13:30Z</dcterms:modified>
</cp:coreProperties>
</file>